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6B10E4-C5CA-4DD5-B9AB-130EEF20530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A0DAF18-EC33-4686-8C4F-4667DE55A7C1}">
      <dgm:prSet/>
      <dgm:spPr/>
      <dgm:t>
        <a:bodyPr/>
        <a:lstStyle/>
        <a:p>
          <a:r>
            <a:rPr lang="en-US"/>
            <a:t>Problema de investigacion y objetivos.</a:t>
          </a:r>
        </a:p>
      </dgm:t>
    </dgm:pt>
    <dgm:pt modelId="{7F950525-2903-48D5-B6D1-865DB38D4040}" type="parTrans" cxnId="{23DB888C-CE5C-418A-B391-E006C2628991}">
      <dgm:prSet/>
      <dgm:spPr/>
      <dgm:t>
        <a:bodyPr/>
        <a:lstStyle/>
        <a:p>
          <a:endParaRPr lang="en-US"/>
        </a:p>
      </dgm:t>
    </dgm:pt>
    <dgm:pt modelId="{62D47E4E-940B-4C35-8449-1565E2D08177}" type="sibTrans" cxnId="{23DB888C-CE5C-418A-B391-E006C2628991}">
      <dgm:prSet/>
      <dgm:spPr/>
      <dgm:t>
        <a:bodyPr/>
        <a:lstStyle/>
        <a:p>
          <a:endParaRPr lang="en-US"/>
        </a:p>
      </dgm:t>
    </dgm:pt>
    <dgm:pt modelId="{F25DE994-18CE-4880-B8D5-FE8FAE2C15BC}">
      <dgm:prSet/>
      <dgm:spPr/>
      <dgm:t>
        <a:bodyPr/>
        <a:lstStyle/>
        <a:p>
          <a:r>
            <a:rPr lang="en-US"/>
            <a:t>Enfoque propuesto.</a:t>
          </a:r>
        </a:p>
      </dgm:t>
    </dgm:pt>
    <dgm:pt modelId="{56913E85-3279-40C1-A935-A0F9C133A2BD}" type="parTrans" cxnId="{CD4D1F6A-D7EA-48F5-A4C3-146A3F514D41}">
      <dgm:prSet/>
      <dgm:spPr/>
      <dgm:t>
        <a:bodyPr/>
        <a:lstStyle/>
        <a:p>
          <a:endParaRPr lang="en-US"/>
        </a:p>
      </dgm:t>
    </dgm:pt>
    <dgm:pt modelId="{07FFE1CF-8E46-4AC2-B976-73760C7622C9}" type="sibTrans" cxnId="{CD4D1F6A-D7EA-48F5-A4C3-146A3F514D41}">
      <dgm:prSet/>
      <dgm:spPr/>
      <dgm:t>
        <a:bodyPr/>
        <a:lstStyle/>
        <a:p>
          <a:endParaRPr lang="en-US"/>
        </a:p>
      </dgm:t>
    </dgm:pt>
    <dgm:pt modelId="{9B5C0E68-727E-43E8-8B9B-43077C0AFBCA}">
      <dgm:prSet/>
      <dgm:spPr/>
      <dgm:t>
        <a:bodyPr/>
        <a:lstStyle/>
        <a:p>
          <a:r>
            <a:rPr lang="en-US"/>
            <a:t>Evaluacion de resultados. </a:t>
          </a:r>
        </a:p>
      </dgm:t>
    </dgm:pt>
    <dgm:pt modelId="{DEC41259-2E45-4D29-8C63-9C61569FF1FC}" type="parTrans" cxnId="{F0ACE682-BF5B-4854-A9E8-84D385CE3CAF}">
      <dgm:prSet/>
      <dgm:spPr/>
      <dgm:t>
        <a:bodyPr/>
        <a:lstStyle/>
        <a:p>
          <a:endParaRPr lang="en-US"/>
        </a:p>
      </dgm:t>
    </dgm:pt>
    <dgm:pt modelId="{2E6435A2-33AF-4393-AE42-8A68F4FE1249}" type="sibTrans" cxnId="{F0ACE682-BF5B-4854-A9E8-84D385CE3CAF}">
      <dgm:prSet/>
      <dgm:spPr/>
      <dgm:t>
        <a:bodyPr/>
        <a:lstStyle/>
        <a:p>
          <a:endParaRPr lang="en-US"/>
        </a:p>
      </dgm:t>
    </dgm:pt>
    <dgm:pt modelId="{2A5AEAB0-8210-484A-A3E2-C134162F76B1}">
      <dgm:prSet/>
      <dgm:spPr/>
      <dgm:t>
        <a:bodyPr/>
        <a:lstStyle/>
        <a:p>
          <a:r>
            <a:rPr lang="en-US"/>
            <a:t>Conclusiones y Proyecto a futuro.</a:t>
          </a:r>
        </a:p>
      </dgm:t>
    </dgm:pt>
    <dgm:pt modelId="{03EFF7EB-87A1-4480-A1A6-82C418361850}" type="parTrans" cxnId="{09C251B5-17DC-4B9B-B428-538B55DB4A1A}">
      <dgm:prSet/>
      <dgm:spPr/>
      <dgm:t>
        <a:bodyPr/>
        <a:lstStyle/>
        <a:p>
          <a:endParaRPr lang="en-US"/>
        </a:p>
      </dgm:t>
    </dgm:pt>
    <dgm:pt modelId="{744E115E-F69A-417E-A5D9-1BE1E114E9F7}" type="sibTrans" cxnId="{09C251B5-17DC-4B9B-B428-538B55DB4A1A}">
      <dgm:prSet/>
      <dgm:spPr/>
      <dgm:t>
        <a:bodyPr/>
        <a:lstStyle/>
        <a:p>
          <a:endParaRPr lang="en-US"/>
        </a:p>
      </dgm:t>
    </dgm:pt>
    <dgm:pt modelId="{21B4CA1A-CFE2-4ACD-8853-B8F7B4307583}" type="pres">
      <dgm:prSet presAssocID="{0F6B10E4-C5CA-4DD5-B9AB-130EEF205306}" presName="root" presStyleCnt="0">
        <dgm:presLayoutVars>
          <dgm:dir/>
          <dgm:resizeHandles val="exact"/>
        </dgm:presLayoutVars>
      </dgm:prSet>
      <dgm:spPr/>
    </dgm:pt>
    <dgm:pt modelId="{1E677E6D-6737-4412-8E20-561333E2DAE0}" type="pres">
      <dgm:prSet presAssocID="{1A0DAF18-EC33-4686-8C4F-4667DE55A7C1}" presName="compNode" presStyleCnt="0"/>
      <dgm:spPr/>
    </dgm:pt>
    <dgm:pt modelId="{9575B4A8-2196-42EE-9ED4-1A3BED7D8ADA}" type="pres">
      <dgm:prSet presAssocID="{1A0DAF18-EC33-4686-8C4F-4667DE55A7C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1514C2AD-34CE-4304-B92D-86142B87360C}" type="pres">
      <dgm:prSet presAssocID="{1A0DAF18-EC33-4686-8C4F-4667DE55A7C1}" presName="spaceRect" presStyleCnt="0"/>
      <dgm:spPr/>
    </dgm:pt>
    <dgm:pt modelId="{7D5C8520-D35C-4039-8FA5-7D59434275B5}" type="pres">
      <dgm:prSet presAssocID="{1A0DAF18-EC33-4686-8C4F-4667DE55A7C1}" presName="textRect" presStyleLbl="revTx" presStyleIdx="0" presStyleCnt="4">
        <dgm:presLayoutVars>
          <dgm:chMax val="1"/>
          <dgm:chPref val="1"/>
        </dgm:presLayoutVars>
      </dgm:prSet>
      <dgm:spPr/>
    </dgm:pt>
    <dgm:pt modelId="{92803A5C-D449-4068-BF28-021FD2329CA7}" type="pres">
      <dgm:prSet presAssocID="{62D47E4E-940B-4C35-8449-1565E2D08177}" presName="sibTrans" presStyleCnt="0"/>
      <dgm:spPr/>
    </dgm:pt>
    <dgm:pt modelId="{E89E7029-2FA8-4611-AD9F-AE3CFD8D8144}" type="pres">
      <dgm:prSet presAssocID="{F25DE994-18CE-4880-B8D5-FE8FAE2C15BC}" presName="compNode" presStyleCnt="0"/>
      <dgm:spPr/>
    </dgm:pt>
    <dgm:pt modelId="{4677A9D2-8B80-4411-9B21-E55B8F3F4908}" type="pres">
      <dgm:prSet presAssocID="{F25DE994-18CE-4880-B8D5-FE8FAE2C15B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68AED08A-5B04-4BC4-8837-26269A4767EA}" type="pres">
      <dgm:prSet presAssocID="{F25DE994-18CE-4880-B8D5-FE8FAE2C15BC}" presName="spaceRect" presStyleCnt="0"/>
      <dgm:spPr/>
    </dgm:pt>
    <dgm:pt modelId="{53374CEC-515B-4A4A-98D7-218FDFDB0BCD}" type="pres">
      <dgm:prSet presAssocID="{F25DE994-18CE-4880-B8D5-FE8FAE2C15BC}" presName="textRect" presStyleLbl="revTx" presStyleIdx="1" presStyleCnt="4">
        <dgm:presLayoutVars>
          <dgm:chMax val="1"/>
          <dgm:chPref val="1"/>
        </dgm:presLayoutVars>
      </dgm:prSet>
      <dgm:spPr/>
    </dgm:pt>
    <dgm:pt modelId="{29F5C716-F19B-402E-A8C0-9DC761D783E1}" type="pres">
      <dgm:prSet presAssocID="{07FFE1CF-8E46-4AC2-B976-73760C7622C9}" presName="sibTrans" presStyleCnt="0"/>
      <dgm:spPr/>
    </dgm:pt>
    <dgm:pt modelId="{910882CC-1737-4CC4-8FC5-F596D2FB490D}" type="pres">
      <dgm:prSet presAssocID="{9B5C0E68-727E-43E8-8B9B-43077C0AFBCA}" presName="compNode" presStyleCnt="0"/>
      <dgm:spPr/>
    </dgm:pt>
    <dgm:pt modelId="{E194D81E-8849-4C34-8D17-69C994F9A70D}" type="pres">
      <dgm:prSet presAssocID="{9B5C0E68-727E-43E8-8B9B-43077C0AFBC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934E9BDA-1961-4239-BF5F-8467354DCD97}" type="pres">
      <dgm:prSet presAssocID="{9B5C0E68-727E-43E8-8B9B-43077C0AFBCA}" presName="spaceRect" presStyleCnt="0"/>
      <dgm:spPr/>
    </dgm:pt>
    <dgm:pt modelId="{31234804-5E03-44B6-8643-29D5026AE1E5}" type="pres">
      <dgm:prSet presAssocID="{9B5C0E68-727E-43E8-8B9B-43077C0AFBCA}" presName="textRect" presStyleLbl="revTx" presStyleIdx="2" presStyleCnt="4">
        <dgm:presLayoutVars>
          <dgm:chMax val="1"/>
          <dgm:chPref val="1"/>
        </dgm:presLayoutVars>
      </dgm:prSet>
      <dgm:spPr/>
    </dgm:pt>
    <dgm:pt modelId="{59748B0C-74CE-4C31-BE72-86925491E3AE}" type="pres">
      <dgm:prSet presAssocID="{2E6435A2-33AF-4393-AE42-8A68F4FE1249}" presName="sibTrans" presStyleCnt="0"/>
      <dgm:spPr/>
    </dgm:pt>
    <dgm:pt modelId="{FA94FF96-D295-42F0-A38F-D507B74610F8}" type="pres">
      <dgm:prSet presAssocID="{2A5AEAB0-8210-484A-A3E2-C134162F76B1}" presName="compNode" presStyleCnt="0"/>
      <dgm:spPr/>
    </dgm:pt>
    <dgm:pt modelId="{A1C5013E-2C8D-4F4D-8199-512D994647F7}" type="pres">
      <dgm:prSet presAssocID="{2A5AEAB0-8210-484A-A3E2-C134162F76B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19A9830-5B4C-4481-B014-EA800A2FA0FF}" type="pres">
      <dgm:prSet presAssocID="{2A5AEAB0-8210-484A-A3E2-C134162F76B1}" presName="spaceRect" presStyleCnt="0"/>
      <dgm:spPr/>
    </dgm:pt>
    <dgm:pt modelId="{752EBC21-4EFB-47FB-B027-60239E5729D3}" type="pres">
      <dgm:prSet presAssocID="{2A5AEAB0-8210-484A-A3E2-C134162F76B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0B46E07-0A3D-4944-8414-59A3A50DC503}" type="presOf" srcId="{1A0DAF18-EC33-4686-8C4F-4667DE55A7C1}" destId="{7D5C8520-D35C-4039-8FA5-7D59434275B5}" srcOrd="0" destOrd="0" presId="urn:microsoft.com/office/officeart/2018/2/layout/IconLabelList"/>
    <dgm:cxn modelId="{AE288E1E-1D84-4A87-858E-7F9B8891CCF3}" type="presOf" srcId="{9B5C0E68-727E-43E8-8B9B-43077C0AFBCA}" destId="{31234804-5E03-44B6-8643-29D5026AE1E5}" srcOrd="0" destOrd="0" presId="urn:microsoft.com/office/officeart/2018/2/layout/IconLabelList"/>
    <dgm:cxn modelId="{CD4D1F6A-D7EA-48F5-A4C3-146A3F514D41}" srcId="{0F6B10E4-C5CA-4DD5-B9AB-130EEF205306}" destId="{F25DE994-18CE-4880-B8D5-FE8FAE2C15BC}" srcOrd="1" destOrd="0" parTransId="{56913E85-3279-40C1-A935-A0F9C133A2BD}" sibTransId="{07FFE1CF-8E46-4AC2-B976-73760C7622C9}"/>
    <dgm:cxn modelId="{F0ACE682-BF5B-4854-A9E8-84D385CE3CAF}" srcId="{0F6B10E4-C5CA-4DD5-B9AB-130EEF205306}" destId="{9B5C0E68-727E-43E8-8B9B-43077C0AFBCA}" srcOrd="2" destOrd="0" parTransId="{DEC41259-2E45-4D29-8C63-9C61569FF1FC}" sibTransId="{2E6435A2-33AF-4393-AE42-8A68F4FE1249}"/>
    <dgm:cxn modelId="{23DB888C-CE5C-418A-B391-E006C2628991}" srcId="{0F6B10E4-C5CA-4DD5-B9AB-130EEF205306}" destId="{1A0DAF18-EC33-4686-8C4F-4667DE55A7C1}" srcOrd="0" destOrd="0" parTransId="{7F950525-2903-48D5-B6D1-865DB38D4040}" sibTransId="{62D47E4E-940B-4C35-8449-1565E2D08177}"/>
    <dgm:cxn modelId="{09C251B5-17DC-4B9B-B428-538B55DB4A1A}" srcId="{0F6B10E4-C5CA-4DD5-B9AB-130EEF205306}" destId="{2A5AEAB0-8210-484A-A3E2-C134162F76B1}" srcOrd="3" destOrd="0" parTransId="{03EFF7EB-87A1-4480-A1A6-82C418361850}" sibTransId="{744E115E-F69A-417E-A5D9-1BE1E114E9F7}"/>
    <dgm:cxn modelId="{8F68FCBC-82FD-4232-A910-18749FA58D23}" type="presOf" srcId="{0F6B10E4-C5CA-4DD5-B9AB-130EEF205306}" destId="{21B4CA1A-CFE2-4ACD-8853-B8F7B4307583}" srcOrd="0" destOrd="0" presId="urn:microsoft.com/office/officeart/2018/2/layout/IconLabelList"/>
    <dgm:cxn modelId="{94BDD3C1-5B0F-4B2E-99BD-9BDA956CED5A}" type="presOf" srcId="{F25DE994-18CE-4880-B8D5-FE8FAE2C15BC}" destId="{53374CEC-515B-4A4A-98D7-218FDFDB0BCD}" srcOrd="0" destOrd="0" presId="urn:microsoft.com/office/officeart/2018/2/layout/IconLabelList"/>
    <dgm:cxn modelId="{55B798F0-2E18-4178-A321-D20E9AD3E9DF}" type="presOf" srcId="{2A5AEAB0-8210-484A-A3E2-C134162F76B1}" destId="{752EBC21-4EFB-47FB-B027-60239E5729D3}" srcOrd="0" destOrd="0" presId="urn:microsoft.com/office/officeart/2018/2/layout/IconLabelList"/>
    <dgm:cxn modelId="{874DBE43-E246-45D0-BB1B-5594759C8C9C}" type="presParOf" srcId="{21B4CA1A-CFE2-4ACD-8853-B8F7B4307583}" destId="{1E677E6D-6737-4412-8E20-561333E2DAE0}" srcOrd="0" destOrd="0" presId="urn:microsoft.com/office/officeart/2018/2/layout/IconLabelList"/>
    <dgm:cxn modelId="{BD86853B-C2C6-483C-9745-950807D21A83}" type="presParOf" srcId="{1E677E6D-6737-4412-8E20-561333E2DAE0}" destId="{9575B4A8-2196-42EE-9ED4-1A3BED7D8ADA}" srcOrd="0" destOrd="0" presId="urn:microsoft.com/office/officeart/2018/2/layout/IconLabelList"/>
    <dgm:cxn modelId="{B22D785C-4376-4451-B475-0593219331CF}" type="presParOf" srcId="{1E677E6D-6737-4412-8E20-561333E2DAE0}" destId="{1514C2AD-34CE-4304-B92D-86142B87360C}" srcOrd="1" destOrd="0" presId="urn:microsoft.com/office/officeart/2018/2/layout/IconLabelList"/>
    <dgm:cxn modelId="{DBB441C2-46CE-491A-A20F-0E0DB5744B33}" type="presParOf" srcId="{1E677E6D-6737-4412-8E20-561333E2DAE0}" destId="{7D5C8520-D35C-4039-8FA5-7D59434275B5}" srcOrd="2" destOrd="0" presId="urn:microsoft.com/office/officeart/2018/2/layout/IconLabelList"/>
    <dgm:cxn modelId="{2F37921E-4D8D-4748-B7BC-97416563E1CD}" type="presParOf" srcId="{21B4CA1A-CFE2-4ACD-8853-B8F7B4307583}" destId="{92803A5C-D449-4068-BF28-021FD2329CA7}" srcOrd="1" destOrd="0" presId="urn:microsoft.com/office/officeart/2018/2/layout/IconLabelList"/>
    <dgm:cxn modelId="{F55CF0A8-CDDA-4636-9909-10E6E73AD1BC}" type="presParOf" srcId="{21B4CA1A-CFE2-4ACD-8853-B8F7B4307583}" destId="{E89E7029-2FA8-4611-AD9F-AE3CFD8D8144}" srcOrd="2" destOrd="0" presId="urn:microsoft.com/office/officeart/2018/2/layout/IconLabelList"/>
    <dgm:cxn modelId="{218559B5-FC1F-494C-9C89-C9936BD5ECD8}" type="presParOf" srcId="{E89E7029-2FA8-4611-AD9F-AE3CFD8D8144}" destId="{4677A9D2-8B80-4411-9B21-E55B8F3F4908}" srcOrd="0" destOrd="0" presId="urn:microsoft.com/office/officeart/2018/2/layout/IconLabelList"/>
    <dgm:cxn modelId="{7BB2C50B-A40A-4389-B47C-51EFBEA7A3F9}" type="presParOf" srcId="{E89E7029-2FA8-4611-AD9F-AE3CFD8D8144}" destId="{68AED08A-5B04-4BC4-8837-26269A4767EA}" srcOrd="1" destOrd="0" presId="urn:microsoft.com/office/officeart/2018/2/layout/IconLabelList"/>
    <dgm:cxn modelId="{AC00714F-7DF2-4CC0-B153-D2625E2A401D}" type="presParOf" srcId="{E89E7029-2FA8-4611-AD9F-AE3CFD8D8144}" destId="{53374CEC-515B-4A4A-98D7-218FDFDB0BCD}" srcOrd="2" destOrd="0" presId="urn:microsoft.com/office/officeart/2018/2/layout/IconLabelList"/>
    <dgm:cxn modelId="{1D547508-358C-48EB-8A89-579768F22501}" type="presParOf" srcId="{21B4CA1A-CFE2-4ACD-8853-B8F7B4307583}" destId="{29F5C716-F19B-402E-A8C0-9DC761D783E1}" srcOrd="3" destOrd="0" presId="urn:microsoft.com/office/officeart/2018/2/layout/IconLabelList"/>
    <dgm:cxn modelId="{10AF0AC2-A1F1-4B12-83B2-7023721B1C76}" type="presParOf" srcId="{21B4CA1A-CFE2-4ACD-8853-B8F7B4307583}" destId="{910882CC-1737-4CC4-8FC5-F596D2FB490D}" srcOrd="4" destOrd="0" presId="urn:microsoft.com/office/officeart/2018/2/layout/IconLabelList"/>
    <dgm:cxn modelId="{1CECFB8D-8EDA-40E2-BEF3-3559B7E0F239}" type="presParOf" srcId="{910882CC-1737-4CC4-8FC5-F596D2FB490D}" destId="{E194D81E-8849-4C34-8D17-69C994F9A70D}" srcOrd="0" destOrd="0" presId="urn:microsoft.com/office/officeart/2018/2/layout/IconLabelList"/>
    <dgm:cxn modelId="{7943539A-5ADE-49B4-94FE-4E6C2DF38160}" type="presParOf" srcId="{910882CC-1737-4CC4-8FC5-F596D2FB490D}" destId="{934E9BDA-1961-4239-BF5F-8467354DCD97}" srcOrd="1" destOrd="0" presId="urn:microsoft.com/office/officeart/2018/2/layout/IconLabelList"/>
    <dgm:cxn modelId="{6CFDE5E8-D731-4AB0-AA07-B02EA279CF28}" type="presParOf" srcId="{910882CC-1737-4CC4-8FC5-F596D2FB490D}" destId="{31234804-5E03-44B6-8643-29D5026AE1E5}" srcOrd="2" destOrd="0" presId="urn:microsoft.com/office/officeart/2018/2/layout/IconLabelList"/>
    <dgm:cxn modelId="{49617144-A4DE-42F9-811E-8D0A7A73DB81}" type="presParOf" srcId="{21B4CA1A-CFE2-4ACD-8853-B8F7B4307583}" destId="{59748B0C-74CE-4C31-BE72-86925491E3AE}" srcOrd="5" destOrd="0" presId="urn:microsoft.com/office/officeart/2018/2/layout/IconLabelList"/>
    <dgm:cxn modelId="{D123114C-1B02-44B0-B6CA-1139CB04CDB9}" type="presParOf" srcId="{21B4CA1A-CFE2-4ACD-8853-B8F7B4307583}" destId="{FA94FF96-D295-42F0-A38F-D507B74610F8}" srcOrd="6" destOrd="0" presId="urn:microsoft.com/office/officeart/2018/2/layout/IconLabelList"/>
    <dgm:cxn modelId="{29F87502-9EA8-41D8-BEF8-BFF35BF6E154}" type="presParOf" srcId="{FA94FF96-D295-42F0-A38F-D507B74610F8}" destId="{A1C5013E-2C8D-4F4D-8199-512D994647F7}" srcOrd="0" destOrd="0" presId="urn:microsoft.com/office/officeart/2018/2/layout/IconLabelList"/>
    <dgm:cxn modelId="{1DE21809-B71C-4C16-8967-2CAB32A57ABE}" type="presParOf" srcId="{FA94FF96-D295-42F0-A38F-D507B74610F8}" destId="{019A9830-5B4C-4481-B014-EA800A2FA0FF}" srcOrd="1" destOrd="0" presId="urn:microsoft.com/office/officeart/2018/2/layout/IconLabelList"/>
    <dgm:cxn modelId="{AC595836-9C56-4206-B164-26061D72C9FE}" type="presParOf" srcId="{FA94FF96-D295-42F0-A38F-D507B74610F8}" destId="{752EBC21-4EFB-47FB-B027-60239E5729D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39F48F-E88B-4EFA-9C4C-C60BC9AA876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4948AC1-9C8F-40D9-88AF-E9F656DEAD63}">
      <dgm:prSet/>
      <dgm:spPr/>
      <dgm:t>
        <a:bodyPr/>
        <a:lstStyle/>
        <a:p>
          <a:r>
            <a:rPr lang="en-US"/>
            <a:t>Automatas que recomiende series, anime o peliculas dependiendo de los sentimientos del cliente.</a:t>
          </a:r>
        </a:p>
      </dgm:t>
    </dgm:pt>
    <dgm:pt modelId="{B85F58A9-1B1F-4E7C-9EE9-22281F815764}" type="parTrans" cxnId="{D8962D50-199D-41CA-A9BC-2FB93045EF62}">
      <dgm:prSet/>
      <dgm:spPr/>
      <dgm:t>
        <a:bodyPr/>
        <a:lstStyle/>
        <a:p>
          <a:endParaRPr lang="en-US"/>
        </a:p>
      </dgm:t>
    </dgm:pt>
    <dgm:pt modelId="{3B390002-BEBB-4B7B-B068-5F7D60EEE8DA}" type="sibTrans" cxnId="{D8962D50-199D-41CA-A9BC-2FB93045EF62}">
      <dgm:prSet/>
      <dgm:spPr/>
      <dgm:t>
        <a:bodyPr/>
        <a:lstStyle/>
        <a:p>
          <a:endParaRPr lang="en-US"/>
        </a:p>
      </dgm:t>
    </dgm:pt>
    <dgm:pt modelId="{B80FAB49-CECA-4EDB-9C3F-D0DFBAA65871}">
      <dgm:prSet/>
      <dgm:spPr/>
      <dgm:t>
        <a:bodyPr/>
        <a:lstStyle/>
        <a:p>
          <a:r>
            <a:rPr lang="en-US"/>
            <a:t>Aplicacion correcta de maquina de turing de dos Cintas.</a:t>
          </a:r>
        </a:p>
      </dgm:t>
    </dgm:pt>
    <dgm:pt modelId="{50078F33-4E15-40AE-8F2F-6D09934880E1}" type="parTrans" cxnId="{9D5EF916-F98F-4CF7-A42D-734A901ACF35}">
      <dgm:prSet/>
      <dgm:spPr/>
      <dgm:t>
        <a:bodyPr/>
        <a:lstStyle/>
        <a:p>
          <a:endParaRPr lang="en-US"/>
        </a:p>
      </dgm:t>
    </dgm:pt>
    <dgm:pt modelId="{18EFA5E3-0613-4B4F-9130-2F1A650103DB}" type="sibTrans" cxnId="{9D5EF916-F98F-4CF7-A42D-734A901ACF35}">
      <dgm:prSet/>
      <dgm:spPr/>
      <dgm:t>
        <a:bodyPr/>
        <a:lstStyle/>
        <a:p>
          <a:endParaRPr lang="en-US"/>
        </a:p>
      </dgm:t>
    </dgm:pt>
    <dgm:pt modelId="{4BB77697-8B02-408C-A496-5026A4ED4B62}" type="pres">
      <dgm:prSet presAssocID="{FA39F48F-E88B-4EFA-9C4C-C60BC9AA8765}" presName="linear" presStyleCnt="0">
        <dgm:presLayoutVars>
          <dgm:animLvl val="lvl"/>
          <dgm:resizeHandles val="exact"/>
        </dgm:presLayoutVars>
      </dgm:prSet>
      <dgm:spPr/>
    </dgm:pt>
    <dgm:pt modelId="{AC889730-0108-468F-9B7E-0BAD6268D10C}" type="pres">
      <dgm:prSet presAssocID="{54948AC1-9C8F-40D9-88AF-E9F656DEAD6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C450992-929E-42AA-B30F-A82DC5D08C2F}" type="pres">
      <dgm:prSet presAssocID="{3B390002-BEBB-4B7B-B068-5F7D60EEE8DA}" presName="spacer" presStyleCnt="0"/>
      <dgm:spPr/>
    </dgm:pt>
    <dgm:pt modelId="{A88D7B7D-0FE0-4E6D-9B1B-C36B3BD7B2E3}" type="pres">
      <dgm:prSet presAssocID="{B80FAB49-CECA-4EDB-9C3F-D0DFBAA6587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D5EF916-F98F-4CF7-A42D-734A901ACF35}" srcId="{FA39F48F-E88B-4EFA-9C4C-C60BC9AA8765}" destId="{B80FAB49-CECA-4EDB-9C3F-D0DFBAA65871}" srcOrd="1" destOrd="0" parTransId="{50078F33-4E15-40AE-8F2F-6D09934880E1}" sibTransId="{18EFA5E3-0613-4B4F-9130-2F1A650103DB}"/>
    <dgm:cxn modelId="{A27AEA65-8E18-4CF4-BC34-A415AAB8501C}" type="presOf" srcId="{B80FAB49-CECA-4EDB-9C3F-D0DFBAA65871}" destId="{A88D7B7D-0FE0-4E6D-9B1B-C36B3BD7B2E3}" srcOrd="0" destOrd="0" presId="urn:microsoft.com/office/officeart/2005/8/layout/vList2"/>
    <dgm:cxn modelId="{D8962D50-199D-41CA-A9BC-2FB93045EF62}" srcId="{FA39F48F-E88B-4EFA-9C4C-C60BC9AA8765}" destId="{54948AC1-9C8F-40D9-88AF-E9F656DEAD63}" srcOrd="0" destOrd="0" parTransId="{B85F58A9-1B1F-4E7C-9EE9-22281F815764}" sibTransId="{3B390002-BEBB-4B7B-B068-5F7D60EEE8DA}"/>
    <dgm:cxn modelId="{4A8CE89B-25E5-4CE3-82ED-A4215AD11780}" type="presOf" srcId="{FA39F48F-E88B-4EFA-9C4C-C60BC9AA8765}" destId="{4BB77697-8B02-408C-A496-5026A4ED4B62}" srcOrd="0" destOrd="0" presId="urn:microsoft.com/office/officeart/2005/8/layout/vList2"/>
    <dgm:cxn modelId="{6D35B0B4-07BC-4E04-9202-B03EA23CCEB2}" type="presOf" srcId="{54948AC1-9C8F-40D9-88AF-E9F656DEAD63}" destId="{AC889730-0108-468F-9B7E-0BAD6268D10C}" srcOrd="0" destOrd="0" presId="urn:microsoft.com/office/officeart/2005/8/layout/vList2"/>
    <dgm:cxn modelId="{94F133C7-54DD-48BA-8A6B-1E4B9066B036}" type="presParOf" srcId="{4BB77697-8B02-408C-A496-5026A4ED4B62}" destId="{AC889730-0108-468F-9B7E-0BAD6268D10C}" srcOrd="0" destOrd="0" presId="urn:microsoft.com/office/officeart/2005/8/layout/vList2"/>
    <dgm:cxn modelId="{378BE898-77B3-4C45-A2F5-E21558912073}" type="presParOf" srcId="{4BB77697-8B02-408C-A496-5026A4ED4B62}" destId="{DC450992-929E-42AA-B30F-A82DC5D08C2F}" srcOrd="1" destOrd="0" presId="urn:microsoft.com/office/officeart/2005/8/layout/vList2"/>
    <dgm:cxn modelId="{4F1E65DF-96CB-409E-8FEE-99C59DD45C79}" type="presParOf" srcId="{4BB77697-8B02-408C-A496-5026A4ED4B62}" destId="{A88D7B7D-0FE0-4E6D-9B1B-C36B3BD7B2E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75B4A8-2196-42EE-9ED4-1A3BED7D8ADA}">
      <dsp:nvSpPr>
        <dsp:cNvPr id="0" name=""/>
        <dsp:cNvSpPr/>
      </dsp:nvSpPr>
      <dsp:spPr>
        <a:xfrm>
          <a:off x="75256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5C8520-D35C-4039-8FA5-7D59434275B5}">
      <dsp:nvSpPr>
        <dsp:cNvPr id="0" name=""/>
        <dsp:cNvSpPr/>
      </dsp:nvSpPr>
      <dsp:spPr>
        <a:xfrm>
          <a:off x="10068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Problema de investigacion y objetivos.</a:t>
          </a:r>
        </a:p>
      </dsp:txBody>
      <dsp:txXfrm>
        <a:off x="100682" y="2427484"/>
        <a:ext cx="2370489" cy="720000"/>
      </dsp:txXfrm>
    </dsp:sp>
    <dsp:sp modelId="{4677A9D2-8B80-4411-9B21-E55B8F3F4908}">
      <dsp:nvSpPr>
        <dsp:cNvPr id="0" name=""/>
        <dsp:cNvSpPr/>
      </dsp:nvSpPr>
      <dsp:spPr>
        <a:xfrm>
          <a:off x="353789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74CEC-515B-4A4A-98D7-218FDFDB0BCD}">
      <dsp:nvSpPr>
        <dsp:cNvPr id="0" name=""/>
        <dsp:cNvSpPr/>
      </dsp:nvSpPr>
      <dsp:spPr>
        <a:xfrm>
          <a:off x="288600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Enfoque propuesto.</a:t>
          </a:r>
        </a:p>
      </dsp:txBody>
      <dsp:txXfrm>
        <a:off x="2886007" y="2427484"/>
        <a:ext cx="2370489" cy="720000"/>
      </dsp:txXfrm>
    </dsp:sp>
    <dsp:sp modelId="{E194D81E-8849-4C34-8D17-69C994F9A70D}">
      <dsp:nvSpPr>
        <dsp:cNvPr id="0" name=""/>
        <dsp:cNvSpPr/>
      </dsp:nvSpPr>
      <dsp:spPr>
        <a:xfrm>
          <a:off x="632321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234804-5E03-44B6-8643-29D5026AE1E5}">
      <dsp:nvSpPr>
        <dsp:cNvPr id="0" name=""/>
        <dsp:cNvSpPr/>
      </dsp:nvSpPr>
      <dsp:spPr>
        <a:xfrm>
          <a:off x="567133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Evaluacion de resultados. </a:t>
          </a:r>
        </a:p>
      </dsp:txBody>
      <dsp:txXfrm>
        <a:off x="5671332" y="2427484"/>
        <a:ext cx="2370489" cy="720000"/>
      </dsp:txXfrm>
    </dsp:sp>
    <dsp:sp modelId="{A1C5013E-2C8D-4F4D-8199-512D994647F7}">
      <dsp:nvSpPr>
        <dsp:cNvPr id="0" name=""/>
        <dsp:cNvSpPr/>
      </dsp:nvSpPr>
      <dsp:spPr>
        <a:xfrm>
          <a:off x="910854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2EBC21-4EFB-47FB-B027-60239E5729D3}">
      <dsp:nvSpPr>
        <dsp:cNvPr id="0" name=""/>
        <dsp:cNvSpPr/>
      </dsp:nvSpPr>
      <dsp:spPr>
        <a:xfrm>
          <a:off x="845665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Conclusiones y Proyecto a futuro.</a:t>
          </a:r>
        </a:p>
      </dsp:txBody>
      <dsp:txXfrm>
        <a:off x="8456657" y="2427484"/>
        <a:ext cx="2370489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889730-0108-468F-9B7E-0BAD6268D10C}">
      <dsp:nvSpPr>
        <dsp:cNvPr id="0" name=""/>
        <dsp:cNvSpPr/>
      </dsp:nvSpPr>
      <dsp:spPr>
        <a:xfrm>
          <a:off x="0" y="52545"/>
          <a:ext cx="6253721" cy="24265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Automatas que recomiende series, anime o peliculas dependiendo de los sentimientos del cliente.</a:t>
          </a:r>
        </a:p>
      </dsp:txBody>
      <dsp:txXfrm>
        <a:off x="118456" y="171001"/>
        <a:ext cx="6016809" cy="2189667"/>
      </dsp:txXfrm>
    </dsp:sp>
    <dsp:sp modelId="{A88D7B7D-0FE0-4E6D-9B1B-C36B3BD7B2E3}">
      <dsp:nvSpPr>
        <dsp:cNvPr id="0" name=""/>
        <dsp:cNvSpPr/>
      </dsp:nvSpPr>
      <dsp:spPr>
        <a:xfrm>
          <a:off x="0" y="2577044"/>
          <a:ext cx="6253721" cy="2426579"/>
        </a:xfrm>
        <a:prstGeom prst="roundRect">
          <a:avLst/>
        </a:prstGeom>
        <a:solidFill>
          <a:schemeClr val="accent2">
            <a:hueOff val="-1433582"/>
            <a:satOff val="-34544"/>
            <a:lumOff val="-20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Aplicacion correcta de maquina de turing de dos Cintas.</a:t>
          </a:r>
        </a:p>
      </dsp:txBody>
      <dsp:txXfrm>
        <a:off x="118456" y="2695500"/>
        <a:ext cx="6016809" cy="21896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FB674-D553-45D0-9282-76DAC5279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CE4FD-5EF1-4756-B099-85A5B4834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C4E71-051C-4179-A667-7982C5A1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2FAE7-DDD7-48B9-9613-18DFC2CDF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D0265-2322-4CC9-BF5E-42116A9D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160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B8AE5-6CA9-4114-8CDF-125B376DA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C1F98-F721-4D28-B23D-F8B6D4454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47D05-B491-4A18-BC6A-C18FF5E91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005F1-5105-4EB0-B02F-62D087D67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6EE66-C225-4215-B4DF-101EE3EA5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5420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6563BA-E7FB-4953-A101-119A00B4F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B14B1-806B-456B-8DEF-080787C68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8488A-A5CA-4019-B369-DF6E1E3F7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567EB-43AD-4110-8F5B-E664BAE8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DF5CE-3E81-47B3-A3F7-7936162F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3712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D6DD-433B-4B75-BB4A-87D3E5F3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15D38-F5AF-4B9B-BC6A-C590C737D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5B806-1A05-4219-BF28-94312EF74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D0DED-F09C-49A0-A2CE-231F864B6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48AED-4C55-410D-9FCE-5C42153CA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7450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48F2-98B8-4F5F-A8DB-FC2650E88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37B87-F069-4B8B-BCC7-1A50FAA6E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EBFF-39F9-4C17-A615-E82EC6EC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C1DCF-53DE-4507-ADB1-497BBCFD7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C4797-B366-4F24-84DF-FC1A861A6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6875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31B2-C0A5-480E-9032-FD06BE6B1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B7B01-EDC6-4281-A543-554C1D240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084D7D-5AEE-4130-A5AD-EC87065639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2495C-7A08-4DBC-B4A2-7BFC881AD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F4082-2AFF-4D65-AAE1-8DCE48BB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0EDCB-C99E-4F15-A3C0-B3B43A99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0478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81EA-019A-42D1-BE21-91A1EE1A8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72440-AE01-4229-9327-2B0D4F262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2D515-E1DF-4B9B-AB95-0A80AE23D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672657-476C-4FCE-8D20-4D8AAB686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A98E84-323C-4102-9191-273CC1DDD9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95D8B-0912-4895-987E-95B34FA1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BE643D-32CC-4B79-A292-DB376CF9F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C71A3-0E2C-4284-9F43-8379C134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501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3259-9118-405A-B36C-AACA3D837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A6AE1A-BA00-4616-950D-8B5E9BE93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4F310-3280-4002-A84A-A50DFD86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81BAD7-830E-49E0-8545-F81B34B7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37778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DF7AB1-D1AA-4E8F-AC2B-425B4F1E1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8F9B2B-494D-4030-A3E3-59BC33A9A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B700B-FCEA-4AFF-9894-813D56BE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300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82A6-E8AF-443C-BFA9-0E37C612A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D0C50-FEB3-4E09-A286-DE915EE6B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31782D-00B2-43B5-BD44-87C06BF90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EFB99-86E4-4080-8D6F-D3FDAB29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1CA3AB-3BD8-4C57-B048-1654097D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65ABE-731B-4333-9AAC-CFB89FBC7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4454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8B03-80D7-40D4-8C2B-31B50541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50B570-C88E-412C-9A08-5BAFB991CA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E69EA8-2C4C-4BA8-A098-87284D007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19031-AEEA-4DF0-889D-CAA05615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0D5C5A-1CB4-4974-BCCF-054DC97E7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3023E6-23BF-4120-B055-117B477D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7922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F5405-B143-4D12-8452-0C3B0308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C2DCD-EF13-4166-8D5D-CB005A740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9D0E4-AD2B-469F-80BB-66C3D5EA1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A059E-55B8-45D3-87FF-13F5EDAF4B76}" type="datetimeFigureOut">
              <a:rPr lang="es-CO" smtClean="0"/>
              <a:t>19/03/2022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EAAB0-76DE-4A6F-B03B-13377F9956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589A5-75EC-41CA-A0BC-FEE38E077D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1BCFA-E293-4AEF-8E02-24C4A8FC8FA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3106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DA725-FDC7-4487-9ECB-DADB9614C2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439CF-AEF8-467D-A4BD-D44F01575B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reviewHub">
            <a:hlinkClick r:id="" action="ppaction://media"/>
            <a:extLst>
              <a:ext uri="{FF2B5EF4-FFF2-40B4-BE49-F238E27FC236}">
                <a16:creationId xmlns:a16="http://schemas.microsoft.com/office/drawing/2014/main" id="{9E6E764E-0EA8-453C-AD6B-044AFE637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7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15139-2688-4078-AB0E-7C201E68D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Conclusiones y Proyecto a futuro</a:t>
            </a:r>
            <a:endParaRPr lang="es-CO" sz="36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B5BBD-C812-43E8-BFB7-525A90BAC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 dirty="0"/>
              <a:t>Usar </a:t>
            </a:r>
            <a:r>
              <a:rPr lang="en-US" sz="2000" dirty="0" err="1"/>
              <a:t>maquinas</a:t>
            </a:r>
            <a:r>
              <a:rPr lang="en-US" sz="2000" dirty="0"/>
              <a:t> de </a:t>
            </a:r>
            <a:r>
              <a:rPr lang="en-US" sz="2000" dirty="0" err="1"/>
              <a:t>turing</a:t>
            </a:r>
            <a:r>
              <a:rPr lang="en-US" sz="2000" dirty="0"/>
              <a:t> con </a:t>
            </a:r>
            <a:r>
              <a:rPr lang="en-US" sz="2000" dirty="0" err="1"/>
              <a:t>multicintas</a:t>
            </a:r>
            <a:r>
              <a:rPr lang="en-US" sz="2000" dirty="0"/>
              <a:t> genera gran </a:t>
            </a:r>
            <a:r>
              <a:rPr lang="en-US" sz="2000" dirty="0" err="1"/>
              <a:t>efectividad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funcionamiento</a:t>
            </a:r>
            <a:r>
              <a:rPr lang="en-US" sz="2000" dirty="0"/>
              <a:t> del </a:t>
            </a:r>
            <a:r>
              <a:rPr lang="en-US" sz="2000" dirty="0" err="1"/>
              <a:t>mismo</a:t>
            </a:r>
            <a:r>
              <a:rPr lang="en-US" sz="2000" dirty="0"/>
              <a:t> </a:t>
            </a:r>
            <a:r>
              <a:rPr lang="en-US" sz="2000" dirty="0" err="1"/>
              <a:t>debido</a:t>
            </a:r>
            <a:r>
              <a:rPr lang="en-US" sz="2000" dirty="0"/>
              <a:t> a que </a:t>
            </a:r>
            <a:r>
              <a:rPr lang="en-US" sz="2000" dirty="0" err="1"/>
              <a:t>quita</a:t>
            </a:r>
            <a:r>
              <a:rPr lang="en-US" sz="2000" dirty="0"/>
              <a:t> 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limites</a:t>
            </a:r>
            <a:r>
              <a:rPr lang="en-US" sz="2000" dirty="0"/>
              <a:t> que hay </a:t>
            </a:r>
            <a:r>
              <a:rPr lang="en-US" sz="2000" dirty="0" err="1"/>
              <a:t>una</a:t>
            </a:r>
            <a:r>
              <a:rPr lang="en-US" sz="2000" dirty="0"/>
              <a:t> sola </a:t>
            </a:r>
            <a:r>
              <a:rPr lang="en-US" sz="2000" dirty="0" err="1"/>
              <a:t>cinta</a:t>
            </a:r>
            <a:r>
              <a:rPr lang="en-US" sz="2000" dirty="0"/>
              <a:t> o al usar un automata </a:t>
            </a:r>
            <a:r>
              <a:rPr lang="en-US" sz="2000" dirty="0" err="1"/>
              <a:t>determinista</a:t>
            </a:r>
            <a:r>
              <a:rPr lang="en-US" sz="2000" dirty="0"/>
              <a:t> o de pila.</a:t>
            </a:r>
          </a:p>
          <a:p>
            <a:endParaRPr lang="es-CO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8E14A-7DCD-44D4-BC16-E059E12D5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Hacer que el automata reconozca la respuesta por si mismo sin ponerla manualmente.</a:t>
            </a:r>
          </a:p>
          <a:p>
            <a:r>
              <a:rPr lang="en-US" sz="2000"/>
              <a:t> Ampliar el catalogo de preguntas asi como la cantidad de sugerencias que da el automata.</a:t>
            </a:r>
          </a:p>
          <a:p>
            <a:r>
              <a:rPr lang="en-US" sz="2000"/>
              <a:t>Buscar la forma de utilizar mas Cintas para mejorar su rendimiento a futuro. </a:t>
            </a:r>
            <a:endParaRPr lang="es-CO" sz="2000"/>
          </a:p>
        </p:txBody>
      </p:sp>
    </p:spTree>
    <p:extLst>
      <p:ext uri="{BB962C8B-B14F-4D97-AF65-F5344CB8AC3E}">
        <p14:creationId xmlns:p14="http://schemas.microsoft.com/office/powerpoint/2010/main" val="142728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4AD0ED-45F1-4AB2-8C18-7DED238A0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430622-9855-482E-98A8-1FAECC909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15C76D5-716D-420A-ABDC-55BF6D9ED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9875022-E2DB-4A9E-8832-E7009F0E4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BFBDCA6-4D2C-451E-8205-8C334DCE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95B2B7-3263-461B-8800-669EBE884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727DC78-6D51-415D-878D-516F840FB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405FB7A-34E4-454E-80C1-3AF31F600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56EC0F8-CE39-4C95-B52D-033DBF561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3A1236F6-9766-496B-ABF3-CE01A34C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326" y="609600"/>
            <a:ext cx="8229600" cy="2819399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Fin?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F979E0-FC64-4878-8CC6-0DEC3C111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3326" y="3522428"/>
            <a:ext cx="8229600" cy="260707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24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162FBC-1EE8-4355-8B2B-CB9A5B4BD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2940EF9-7ECF-49BA-8F14-5EBC7ADE0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F9A5AE3-5A1E-4528-BDC2-D32A66EFF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9C6801-3BB8-4C41-9385-D9CE4F148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8EA6929-FF51-4E95-8E16-80E9F371A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BE91CBD-B19A-4299-90BD-CC3AB6976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26CE109B-4241-4CF1-B587-868774BB4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107650-C271-404F-98D8-BB8E7E030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1F01725-EDBB-493E-A610-EF9ACBABB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C8E2A80-F420-488D-AE39-E20BC61B1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58A20B2-85E4-4C64-A75F-376DA772A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88BDCE8-2392-4F5E-B6B4-AD19C903B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0335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Rick Astley - Never Gonna Give You Up (Official Music Video)">
            <a:hlinkClick r:id="" action="ppaction://media"/>
            <a:extLst>
              <a:ext uri="{FF2B5EF4-FFF2-40B4-BE49-F238E27FC236}">
                <a16:creationId xmlns:a16="http://schemas.microsoft.com/office/drawing/2014/main" id="{6FA165AB-8340-41A2-9EE4-D95FDD0AD3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tretch>
            <a:fillRect/>
          </a:stretch>
        </p:blipFill>
        <p:spPr>
          <a:xfrm>
            <a:off x="782669" y="-65702"/>
            <a:ext cx="10691280" cy="6013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6D1F28-8BB7-4378-AA24-774A411D9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73" y="630936"/>
            <a:ext cx="7315200" cy="270201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AC99F-85BB-4B8C-B44D-D4CB0C1DD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18174" y="3427487"/>
            <a:ext cx="7315200" cy="2615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24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436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89F5EA-16BC-4043-9EAB-5BC03EA23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0832" y="4791456"/>
            <a:ext cx="7178040" cy="1508760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Universidad Industrial de Santander</a:t>
            </a:r>
            <a:endParaRPr lang="es-CO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E0624-2B4B-4049-B22A-F26B59460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936" y="4792077"/>
            <a:ext cx="3297252" cy="1507413"/>
          </a:xfrm>
        </p:spPr>
        <p:txBody>
          <a:bodyPr anchor="ctr">
            <a:normAutofit/>
          </a:bodyPr>
          <a:lstStyle/>
          <a:p>
            <a:pPr algn="l"/>
            <a:r>
              <a:rPr lang="es-CO" sz="1900" b="1" i="1" dirty="0" err="1">
                <a:solidFill>
                  <a:srgbClr val="FF9F1E"/>
                </a:solidFill>
              </a:rPr>
              <a:t>Jhon</a:t>
            </a:r>
            <a:r>
              <a:rPr lang="es-CO" sz="1900" b="1" i="1" dirty="0">
                <a:solidFill>
                  <a:srgbClr val="FF9F1E"/>
                </a:solidFill>
              </a:rPr>
              <a:t> Alexander Hernández </a:t>
            </a:r>
            <a:r>
              <a:rPr lang="es-CO" sz="1900" dirty="0">
                <a:solidFill>
                  <a:srgbClr val="FF9F1E"/>
                </a:solidFill>
              </a:rPr>
              <a:t> </a:t>
            </a:r>
            <a:br>
              <a:rPr lang="es-CO" sz="1900" dirty="0">
                <a:solidFill>
                  <a:srgbClr val="FF9F1E"/>
                </a:solidFill>
              </a:rPr>
            </a:br>
            <a:r>
              <a:rPr lang="es-CO" sz="1900" b="1" i="1" dirty="0">
                <a:solidFill>
                  <a:srgbClr val="FF9F1E"/>
                </a:solidFill>
              </a:rPr>
              <a:t>Daniel Mauricio Pérez Bolívar</a:t>
            </a:r>
            <a:r>
              <a:rPr lang="es-CO" sz="1900" dirty="0">
                <a:solidFill>
                  <a:srgbClr val="FF9F1E"/>
                </a:solidFill>
              </a:rPr>
              <a:t> </a:t>
            </a:r>
            <a:br>
              <a:rPr lang="es-CO" sz="1900" dirty="0">
                <a:solidFill>
                  <a:srgbClr val="FF9F1E"/>
                </a:solidFill>
              </a:rPr>
            </a:br>
            <a:r>
              <a:rPr lang="es-CO" sz="1900" b="1" i="1" dirty="0">
                <a:solidFill>
                  <a:srgbClr val="FF9F1E"/>
                </a:solidFill>
              </a:rPr>
              <a:t>Jesús Fernando Ramirez Ardila</a:t>
            </a:r>
            <a:endParaRPr lang="es-CO" sz="1900" dirty="0">
              <a:solidFill>
                <a:srgbClr val="FF9F1E"/>
              </a:solidFill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904A0F8-F96A-4477-86F6-D58C0AD38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754478"/>
            <a:ext cx="11496821" cy="310414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58B1B64-31F5-4A02-8CDF-89C2A37BF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98036" y="4801011"/>
            <a:ext cx="0" cy="146304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95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F6BE4-AF63-4063-A9A8-7FEDB075F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Agenda</a:t>
            </a:r>
            <a:endParaRPr lang="es-CO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ABA68A-65E7-7012-192A-DA55C5C5EA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702485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8004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person, seat&#10;&#10;Description automatically generated">
            <a:extLst>
              <a:ext uri="{FF2B5EF4-FFF2-40B4-BE49-F238E27FC236}">
                <a16:creationId xmlns:a16="http://schemas.microsoft.com/office/drawing/2014/main" id="{52A57BA8-7D17-4A17-A982-6345B5470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CA05E-E66A-4BEC-89A2-BA067569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Problemas de investigacion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8E9E8-B788-4815-8D31-42FC3E7FC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La </a:t>
            </a:r>
            <a:r>
              <a:rPr lang="en-US" sz="2000" dirty="0" err="1"/>
              <a:t>gente</a:t>
            </a:r>
            <a:r>
              <a:rPr lang="en-US" sz="2000" dirty="0"/>
              <a:t> que </a:t>
            </a:r>
            <a:r>
              <a:rPr lang="en-US" sz="2000" dirty="0" err="1"/>
              <a:t>sufre</a:t>
            </a:r>
            <a:r>
              <a:rPr lang="en-US" sz="2000" dirty="0"/>
              <a:t> de </a:t>
            </a:r>
            <a:r>
              <a:rPr lang="en-US" sz="2000" dirty="0" err="1"/>
              <a:t>aburrimiento</a:t>
            </a:r>
            <a:r>
              <a:rPr lang="en-US" sz="2000" dirty="0"/>
              <a:t> </a:t>
            </a:r>
            <a:r>
              <a:rPr lang="en-US" sz="2000" dirty="0" err="1"/>
              <a:t>tiene</a:t>
            </a:r>
            <a:r>
              <a:rPr lang="en-US" sz="2000" dirty="0"/>
              <a:t> </a:t>
            </a:r>
            <a:r>
              <a:rPr lang="en-US" sz="2000" dirty="0" err="1"/>
              <a:t>tendencia</a:t>
            </a:r>
            <a:r>
              <a:rPr lang="en-US" sz="2000" dirty="0"/>
              <a:t> a la </a:t>
            </a:r>
            <a:r>
              <a:rPr lang="en-US" sz="2000" dirty="0" err="1"/>
              <a:t>depresion</a:t>
            </a:r>
            <a:r>
              <a:rPr lang="en-US" sz="2000" dirty="0"/>
              <a:t>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89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348" y="774914"/>
            <a:ext cx="304800" cy="429768"/>
            <a:chOff x="215328" y="-46937"/>
            <a:chExt cx="304800" cy="2773841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C6653B-BCA2-4CD8-B23A-C03121B2E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en-US" sz="4800"/>
              <a:t>Objetivos</a:t>
            </a:r>
            <a:endParaRPr lang="es-CO" sz="4800"/>
          </a:p>
        </p:txBody>
      </p:sp>
      <p:graphicFrame>
        <p:nvGraphicFramePr>
          <p:cNvPr id="49" name="Content Placeholder 2">
            <a:extLst>
              <a:ext uri="{FF2B5EF4-FFF2-40B4-BE49-F238E27FC236}">
                <a16:creationId xmlns:a16="http://schemas.microsoft.com/office/drawing/2014/main" id="{DF571525-B569-C356-D8C7-EE2EEA17CA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582720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0743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booth, posing, several&#10;&#10;Description automatically generated">
            <a:extLst>
              <a:ext uri="{FF2B5EF4-FFF2-40B4-BE49-F238E27FC236}">
                <a16:creationId xmlns:a16="http://schemas.microsoft.com/office/drawing/2014/main" id="{80A80B74-7C79-432E-B673-A45E3087D7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918987-6E7D-4AC2-BC98-E2A61833E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Enfoque Propuesto</a:t>
            </a:r>
            <a:endParaRPr lang="es-CO" sz="4000">
              <a:solidFill>
                <a:srgbClr val="FFFFFF"/>
              </a:solidFill>
            </a:endParaRPr>
          </a:p>
        </p:txBody>
      </p:sp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E4065-FFF3-4ADE-8C6E-806B7F156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Se ha utilizado una maquina de turing de dos Cintas junto a una encuesta para recomendar a traves de gustos una pelicula, serie o anime al cliente.</a:t>
            </a:r>
            <a:endParaRPr lang="es-CO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84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D8F91E-583A-43CD-8048-3AD3CBA72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Estado del Arte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32C9F03-C006-496B-A641-3610D23A54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280" y="802671"/>
            <a:ext cx="6436548" cy="525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1786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275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6174D-4963-42BC-B86D-68DC8860C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000">
                <a:solidFill>
                  <a:schemeClr val="bg1"/>
                </a:solidFill>
              </a:rPr>
              <a:t>Evaluacion de resultados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8DD2F54A-AF2F-FC4D-2341-E86F413739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45336" y="506727"/>
            <a:ext cx="6609921" cy="1526741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20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6FD336-74CF-4694-AD9F-2E8062910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3308" y="3849436"/>
            <a:ext cx="5559480" cy="109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B338388-2F83-42E8-A795-9A223E4B9B0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1736" y="3438733"/>
            <a:ext cx="5546955" cy="1927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3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1ED13-EE42-4DF5-B847-F58961A4F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Demostracion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1E1DDD-2771-4821-8AF9-6C1596EEB51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2712352"/>
            <a:ext cx="11496821" cy="359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000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203</Words>
  <Application>Microsoft Office PowerPoint</Application>
  <PresentationFormat>Panorámica</PresentationFormat>
  <Paragraphs>23</Paragraphs>
  <Slides>12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Tw Cen MT</vt:lpstr>
      <vt:lpstr>Office Theme</vt:lpstr>
      <vt:lpstr>Presentación de PowerPoint</vt:lpstr>
      <vt:lpstr>Universidad Industrial de Santander</vt:lpstr>
      <vt:lpstr>Agenda</vt:lpstr>
      <vt:lpstr>Problemas de investigacion</vt:lpstr>
      <vt:lpstr>Objetivos</vt:lpstr>
      <vt:lpstr>Enfoque Propuesto</vt:lpstr>
      <vt:lpstr>Estado del Arte</vt:lpstr>
      <vt:lpstr>Evaluacion de resultados</vt:lpstr>
      <vt:lpstr>Demostracion</vt:lpstr>
      <vt:lpstr>Conclusiones y Proyecto a futuro</vt:lpstr>
      <vt:lpstr>Fin?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JJ ramirez</dc:creator>
  <cp:lastModifiedBy>DANIEL PEREZ</cp:lastModifiedBy>
  <cp:revision>1</cp:revision>
  <dcterms:created xsi:type="dcterms:W3CDTF">2022-03-18T01:05:41Z</dcterms:created>
  <dcterms:modified xsi:type="dcterms:W3CDTF">2022-03-19T12:36:08Z</dcterms:modified>
</cp:coreProperties>
</file>

<file path=docProps/thumbnail.jpeg>
</file>